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4/4/2024</a:t>
            </a:fld>
            <a:endParaRPr lang="en-US"/>
          </a:p>
        </p:txBody>
      </p:sp>
      <p:sp>
        <p:nvSpPr>
          <p:cNvPr id="104870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0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1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Leaf Disease Detection</a:t>
            </a:r>
            <a:endParaRPr lang="en-US" sz="5249" dirty="0"/>
          </a:p>
        </p:txBody>
      </p:sp>
      <p:sp>
        <p:nvSpPr>
          <p:cNvPr id="1048578" name="Text 2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Leaf disease detection using deep learning involves the identification and classification of plant diseases through advanced technology. It aims to provide a method for farmers and botanists to promptly identify and address plant health issues.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5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4712"/>
          </a:xfrm>
          <a:prstGeom prst="rect">
            <a:avLst/>
          </a:prstGeom>
        </p:spPr>
      </p:pic>
      <p:sp>
        <p:nvSpPr>
          <p:cNvPr id="1048586" name="Text 1"/>
          <p:cNvSpPr/>
          <p:nvPr/>
        </p:nvSpPr>
        <p:spPr>
          <a:xfrm>
            <a:off x="2405777" y="2994779"/>
            <a:ext cx="4909423" cy="6135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Agenda</a:t>
            </a:r>
            <a:endParaRPr lang="en-US" sz="3866" dirty="0"/>
          </a:p>
        </p:txBody>
      </p:sp>
      <p:sp>
        <p:nvSpPr>
          <p:cNvPr id="1048587" name="Shape 2"/>
          <p:cNvSpPr/>
          <p:nvPr/>
        </p:nvSpPr>
        <p:spPr>
          <a:xfrm>
            <a:off x="2680811" y="3902869"/>
            <a:ext cx="39172" cy="3786664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88" name="Shape 3"/>
          <p:cNvSpPr/>
          <p:nvPr/>
        </p:nvSpPr>
        <p:spPr>
          <a:xfrm>
            <a:off x="2921258" y="4257496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89" name="Shape 4"/>
          <p:cNvSpPr/>
          <p:nvPr/>
        </p:nvSpPr>
        <p:spPr>
          <a:xfrm>
            <a:off x="2479417" y="4056221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0" name="Text 5"/>
          <p:cNvSpPr/>
          <p:nvPr/>
        </p:nvSpPr>
        <p:spPr>
          <a:xfrm>
            <a:off x="2613720" y="4093012"/>
            <a:ext cx="173236" cy="368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19" dirty="0"/>
          </a:p>
        </p:txBody>
      </p:sp>
      <p:sp>
        <p:nvSpPr>
          <p:cNvPr id="1048591" name="Text 6"/>
          <p:cNvSpPr/>
          <p:nvPr/>
        </p:nvSpPr>
        <p:spPr>
          <a:xfrm>
            <a:off x="3780353" y="4099203"/>
            <a:ext cx="4388525" cy="3068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Project Objectives</a:t>
            </a:r>
            <a:endParaRPr lang="en-US" sz="1933" dirty="0"/>
          </a:p>
        </p:txBody>
      </p:sp>
      <p:sp>
        <p:nvSpPr>
          <p:cNvPr id="1048592" name="Text 7"/>
          <p:cNvSpPr/>
          <p:nvPr/>
        </p:nvSpPr>
        <p:spPr>
          <a:xfrm>
            <a:off x="3780353" y="4523780"/>
            <a:ext cx="8444270" cy="3140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goals of leaf disease detection.</a:t>
            </a:r>
            <a:endParaRPr lang="en-US" sz="1546" dirty="0"/>
          </a:p>
        </p:txBody>
      </p:sp>
      <p:sp>
        <p:nvSpPr>
          <p:cNvPr id="1048593" name="Shape 8"/>
          <p:cNvSpPr/>
          <p:nvPr/>
        </p:nvSpPr>
        <p:spPr>
          <a:xfrm>
            <a:off x="2921258" y="5585162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94" name="Shape 9"/>
          <p:cNvSpPr/>
          <p:nvPr/>
        </p:nvSpPr>
        <p:spPr>
          <a:xfrm>
            <a:off x="2479417" y="5383887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5" name="Text 10"/>
          <p:cNvSpPr/>
          <p:nvPr/>
        </p:nvSpPr>
        <p:spPr>
          <a:xfrm>
            <a:off x="2577405" y="5420678"/>
            <a:ext cx="245864" cy="368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19" dirty="0"/>
          </a:p>
        </p:txBody>
      </p:sp>
      <p:sp>
        <p:nvSpPr>
          <p:cNvPr id="1048596" name="Text 11"/>
          <p:cNvSpPr/>
          <p:nvPr/>
        </p:nvSpPr>
        <p:spPr>
          <a:xfrm>
            <a:off x="3780353" y="5426869"/>
            <a:ext cx="5032534" cy="3068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 and Preprocessing</a:t>
            </a:r>
            <a:endParaRPr lang="en-US" sz="1933" dirty="0"/>
          </a:p>
        </p:txBody>
      </p:sp>
      <p:sp>
        <p:nvSpPr>
          <p:cNvPr id="1048597" name="Text 12"/>
          <p:cNvSpPr/>
          <p:nvPr/>
        </p:nvSpPr>
        <p:spPr>
          <a:xfrm>
            <a:off x="3780353" y="5851446"/>
            <a:ext cx="8444270" cy="3140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and preparing the data for model training.</a:t>
            </a:r>
            <a:endParaRPr lang="en-US" sz="1546" dirty="0"/>
          </a:p>
        </p:txBody>
      </p:sp>
      <p:sp>
        <p:nvSpPr>
          <p:cNvPr id="1048598" name="Shape 13"/>
          <p:cNvSpPr/>
          <p:nvPr/>
        </p:nvSpPr>
        <p:spPr>
          <a:xfrm>
            <a:off x="2921258" y="6912828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99" name="Shape 14"/>
          <p:cNvSpPr/>
          <p:nvPr/>
        </p:nvSpPr>
        <p:spPr>
          <a:xfrm>
            <a:off x="2479417" y="6711553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00" name="Text 15"/>
          <p:cNvSpPr/>
          <p:nvPr/>
        </p:nvSpPr>
        <p:spPr>
          <a:xfrm>
            <a:off x="2570619" y="6748343"/>
            <a:ext cx="259437" cy="368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19" dirty="0"/>
          </a:p>
        </p:txBody>
      </p:sp>
      <p:sp>
        <p:nvSpPr>
          <p:cNvPr id="1048601" name="Text 16"/>
          <p:cNvSpPr/>
          <p:nvPr/>
        </p:nvSpPr>
        <p:spPr>
          <a:xfrm>
            <a:off x="3780353" y="6754535"/>
            <a:ext cx="4258985" cy="3068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Training and Validation</a:t>
            </a:r>
            <a:endParaRPr lang="en-US" sz="1933" dirty="0"/>
          </a:p>
        </p:txBody>
      </p:sp>
      <p:sp>
        <p:nvSpPr>
          <p:cNvPr id="1048602" name="Text 17"/>
          <p:cNvSpPr/>
          <p:nvPr/>
        </p:nvSpPr>
        <p:spPr>
          <a:xfrm>
            <a:off x="3780353" y="7179112"/>
            <a:ext cx="8444270" cy="3140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the deep learning model and validating its accuracy.</a:t>
            </a:r>
            <a:endParaRPr lang="en-US" sz="15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0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1048607" name="Text 1"/>
          <p:cNvSpPr/>
          <p:nvPr/>
        </p:nvSpPr>
        <p:spPr>
          <a:xfrm>
            <a:off x="4490799" y="2226469"/>
            <a:ext cx="615803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Statement</a:t>
            </a:r>
            <a:endParaRPr lang="en-US" sz="4374" dirty="0"/>
          </a:p>
        </p:txBody>
      </p:sp>
      <p:sp>
        <p:nvSpPr>
          <p:cNvPr id="1048608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09" name="Text 3"/>
          <p:cNvSpPr/>
          <p:nvPr/>
        </p:nvSpPr>
        <p:spPr>
          <a:xfrm>
            <a:off x="4642723" y="3469362"/>
            <a:ext cx="19597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48610" name="Text 4"/>
          <p:cNvSpPr/>
          <p:nvPr/>
        </p:nvSpPr>
        <p:spPr>
          <a:xfrm>
            <a:off x="5212913" y="3504009"/>
            <a:ext cx="3249216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1048611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need for efficient leaf disease detection in agriculture.</a:t>
            </a:r>
            <a:endParaRPr lang="en-US" sz="1750" dirty="0"/>
          </a:p>
        </p:txBody>
      </p:sp>
      <p:sp>
        <p:nvSpPr>
          <p:cNvPr id="1048612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13" name="Text 7"/>
          <p:cNvSpPr/>
          <p:nvPr/>
        </p:nvSpPr>
        <p:spPr>
          <a:xfrm>
            <a:off x="9365813" y="3469362"/>
            <a:ext cx="27836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048614" name="Text 8"/>
          <p:cNvSpPr/>
          <p:nvPr/>
        </p:nvSpPr>
        <p:spPr>
          <a:xfrm>
            <a:off x="9977199" y="3504009"/>
            <a:ext cx="30126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Scope and Impact</a:t>
            </a:r>
            <a:endParaRPr lang="en-US" sz="2187" dirty="0"/>
          </a:p>
        </p:txBody>
      </p:sp>
      <p:sp>
        <p:nvSpPr>
          <p:cNvPr id="1048615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Discussing the potential impact and scope of the project.</a:t>
            </a:r>
            <a:endParaRPr lang="en-US" sz="1750" dirty="0"/>
          </a:p>
        </p:txBody>
      </p:sp>
      <p:sp>
        <p:nvSpPr>
          <p:cNvPr id="1048616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17" name="Text 11"/>
          <p:cNvSpPr/>
          <p:nvPr/>
        </p:nvSpPr>
        <p:spPr>
          <a:xfrm>
            <a:off x="4593908" y="5132665"/>
            <a:ext cx="29360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048618" name="Text 12"/>
          <p:cNvSpPr/>
          <p:nvPr/>
        </p:nvSpPr>
        <p:spPr>
          <a:xfrm>
            <a:off x="5212913" y="5167313"/>
            <a:ext cx="34796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Challenges</a:t>
            </a:r>
            <a:endParaRPr lang="en-US" sz="2187" dirty="0"/>
          </a:p>
        </p:txBody>
      </p:sp>
      <p:sp>
        <p:nvSpPr>
          <p:cNvPr id="1048619" name="Text 13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the technological challenges associated with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2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24" name="Text 1"/>
          <p:cNvSpPr/>
          <p:nvPr/>
        </p:nvSpPr>
        <p:spPr>
          <a:xfrm>
            <a:off x="1760220" y="2120860"/>
            <a:ext cx="562201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1048625" name="Text 2"/>
          <p:cNvSpPr/>
          <p:nvPr/>
        </p:nvSpPr>
        <p:spPr>
          <a:xfrm>
            <a:off x="1760220" y="33706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048626" name="Text 3"/>
          <p:cNvSpPr/>
          <p:nvPr/>
        </p:nvSpPr>
        <p:spPr>
          <a:xfrm>
            <a:off x="1760220" y="3940016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leaf images from various sources.</a:t>
            </a:r>
            <a:endParaRPr lang="en-US" sz="1750" dirty="0"/>
          </a:p>
        </p:txBody>
      </p:sp>
      <p:sp>
        <p:nvSpPr>
          <p:cNvPr id="1048627" name="Text 4"/>
          <p:cNvSpPr/>
          <p:nvPr/>
        </p:nvSpPr>
        <p:spPr>
          <a:xfrm>
            <a:off x="1760220" y="4850725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a diverse dataset for accurate model training.</a:t>
            </a:r>
            <a:endParaRPr lang="en-US" sz="1750" dirty="0"/>
          </a:p>
        </p:txBody>
      </p:sp>
      <p:sp>
        <p:nvSpPr>
          <p:cNvPr id="1048628" name="Text 5"/>
          <p:cNvSpPr/>
          <p:nvPr/>
        </p:nvSpPr>
        <p:spPr>
          <a:xfrm>
            <a:off x="5651421" y="3370659"/>
            <a:ext cx="321302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Development</a:t>
            </a:r>
            <a:endParaRPr lang="en-US" sz="2187" dirty="0"/>
          </a:p>
        </p:txBody>
      </p:sp>
      <p:sp>
        <p:nvSpPr>
          <p:cNvPr id="1048629" name="Text 6"/>
          <p:cNvSpPr/>
          <p:nvPr/>
        </p:nvSpPr>
        <p:spPr>
          <a:xfrm>
            <a:off x="5651421" y="3940016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Constructing a deep learning model for disease classification.</a:t>
            </a:r>
            <a:endParaRPr lang="en-US" sz="1750" dirty="0"/>
          </a:p>
        </p:txBody>
      </p:sp>
      <p:sp>
        <p:nvSpPr>
          <p:cNvPr id="1048630" name="Text 7"/>
          <p:cNvSpPr/>
          <p:nvPr/>
        </p:nvSpPr>
        <p:spPr>
          <a:xfrm>
            <a:off x="5651421" y="4850725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advanced algorithms and frameworks.</a:t>
            </a:r>
            <a:endParaRPr lang="en-US" sz="1750" dirty="0"/>
          </a:p>
        </p:txBody>
      </p:sp>
      <p:sp>
        <p:nvSpPr>
          <p:cNvPr id="1048631" name="Text 8"/>
          <p:cNvSpPr/>
          <p:nvPr/>
        </p:nvSpPr>
        <p:spPr>
          <a:xfrm>
            <a:off x="9542621" y="3370659"/>
            <a:ext cx="334160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Deployment Strategy</a:t>
            </a:r>
            <a:endParaRPr lang="en-US" sz="2187" dirty="0"/>
          </a:p>
        </p:txBody>
      </p:sp>
      <p:sp>
        <p:nvSpPr>
          <p:cNvPr id="1048632" name="Text 9"/>
          <p:cNvSpPr/>
          <p:nvPr/>
        </p:nvSpPr>
        <p:spPr>
          <a:xfrm>
            <a:off x="9542621" y="4287203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Planning the deployment of the solution in real-world scenarios.</a:t>
            </a:r>
            <a:endParaRPr lang="en-US" sz="1750" dirty="0"/>
          </a:p>
        </p:txBody>
      </p:sp>
      <p:sp>
        <p:nvSpPr>
          <p:cNvPr id="1048633" name="Text 10"/>
          <p:cNvSpPr/>
          <p:nvPr/>
        </p:nvSpPr>
        <p:spPr>
          <a:xfrm>
            <a:off x="9542621" y="5197912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ease of use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38" name="Text 1"/>
          <p:cNvSpPr/>
          <p:nvPr/>
        </p:nvSpPr>
        <p:spPr>
          <a:xfrm>
            <a:off x="1760220" y="2442924"/>
            <a:ext cx="772215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Who are the End Users?</a:t>
            </a:r>
            <a:endParaRPr lang="en-US" sz="4374" dirty="0"/>
          </a:p>
        </p:txBody>
      </p:sp>
      <p:pic>
        <p:nvPicPr>
          <p:cNvPr id="209716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81638"/>
            <a:ext cx="444341" cy="444341"/>
          </a:xfrm>
          <a:prstGeom prst="rect">
            <a:avLst/>
          </a:prstGeom>
        </p:spPr>
      </p:pic>
      <p:sp>
        <p:nvSpPr>
          <p:cNvPr id="1048639" name="Text 2"/>
          <p:cNvSpPr/>
          <p:nvPr/>
        </p:nvSpPr>
        <p:spPr>
          <a:xfrm>
            <a:off x="1760220" y="4248150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Farmers</a:t>
            </a:r>
            <a:endParaRPr lang="en-US" sz="2187" dirty="0"/>
          </a:p>
        </p:txBody>
      </p:sp>
      <p:sp>
        <p:nvSpPr>
          <p:cNvPr id="1048640" name="Text 3"/>
          <p:cNvSpPr/>
          <p:nvPr/>
        </p:nvSpPr>
        <p:spPr>
          <a:xfrm>
            <a:off x="1760220" y="4728567"/>
            <a:ext cx="348114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the technology for crop health monitoring.</a:t>
            </a:r>
            <a:endParaRPr lang="en-US" sz="1750" dirty="0"/>
          </a:p>
        </p:txBody>
      </p:sp>
      <p:pic>
        <p:nvPicPr>
          <p:cNvPr id="209716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3581638"/>
            <a:ext cx="444341" cy="444341"/>
          </a:xfrm>
          <a:prstGeom prst="rect">
            <a:avLst/>
          </a:prstGeom>
        </p:spPr>
      </p:pic>
      <p:sp>
        <p:nvSpPr>
          <p:cNvPr id="1048641" name="Text 4"/>
          <p:cNvSpPr/>
          <p:nvPr/>
        </p:nvSpPr>
        <p:spPr>
          <a:xfrm>
            <a:off x="5574625" y="4248150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Botanists</a:t>
            </a:r>
            <a:endParaRPr lang="en-US" sz="2187" dirty="0"/>
          </a:p>
        </p:txBody>
      </p:sp>
      <p:sp>
        <p:nvSpPr>
          <p:cNvPr id="1048642" name="Text 5"/>
          <p:cNvSpPr/>
          <p:nvPr/>
        </p:nvSpPr>
        <p:spPr>
          <a:xfrm>
            <a:off x="5574625" y="4728567"/>
            <a:ext cx="348114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Researching and analyzing plant diseases more effectively.</a:t>
            </a:r>
            <a:endParaRPr lang="en-US" sz="1750" dirty="0"/>
          </a:p>
        </p:txBody>
      </p:sp>
      <p:pic>
        <p:nvPicPr>
          <p:cNvPr id="209716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3581638"/>
            <a:ext cx="444341" cy="444341"/>
          </a:xfrm>
          <a:prstGeom prst="rect">
            <a:avLst/>
          </a:prstGeom>
        </p:spPr>
      </p:pic>
      <p:sp>
        <p:nvSpPr>
          <p:cNvPr id="1048643" name="Text 6"/>
          <p:cNvSpPr/>
          <p:nvPr/>
        </p:nvSpPr>
        <p:spPr>
          <a:xfrm>
            <a:off x="9389031" y="4248150"/>
            <a:ext cx="3481149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Agricultural Researchers</a:t>
            </a:r>
            <a:endParaRPr lang="en-US" sz="2187" dirty="0"/>
          </a:p>
        </p:txBody>
      </p:sp>
      <p:sp>
        <p:nvSpPr>
          <p:cNvPr id="1048644" name="Text 7"/>
          <p:cNvSpPr/>
          <p:nvPr/>
        </p:nvSpPr>
        <p:spPr>
          <a:xfrm>
            <a:off x="9389031" y="5075753"/>
            <a:ext cx="348114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Contributing to advancements in agricultural science.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49" name="Text 1"/>
          <p:cNvSpPr/>
          <p:nvPr/>
        </p:nvSpPr>
        <p:spPr>
          <a:xfrm>
            <a:off x="1760220" y="1880592"/>
            <a:ext cx="11109960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Your Solution and its Value Proposition</a:t>
            </a:r>
            <a:endParaRPr lang="en-US" sz="4374" dirty="0"/>
          </a:p>
        </p:txBody>
      </p:sp>
      <p:pic>
        <p:nvPicPr>
          <p:cNvPr id="209716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713678"/>
            <a:ext cx="3703320" cy="888682"/>
          </a:xfrm>
          <a:prstGeom prst="rect">
            <a:avLst/>
          </a:prstGeom>
        </p:spPr>
      </p:pic>
      <p:sp>
        <p:nvSpPr>
          <p:cNvPr id="1048650" name="Text 2"/>
          <p:cNvSpPr/>
          <p:nvPr/>
        </p:nvSpPr>
        <p:spPr>
          <a:xfrm>
            <a:off x="1982391" y="493561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1048651" name="Text 3"/>
          <p:cNvSpPr/>
          <p:nvPr/>
        </p:nvSpPr>
        <p:spPr>
          <a:xfrm>
            <a:off x="1982391" y="5416034"/>
            <a:ext cx="325897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precise disease identification and classification.</a:t>
            </a:r>
            <a:endParaRPr lang="en-US" sz="1750" dirty="0"/>
          </a:p>
        </p:txBody>
      </p:sp>
      <p:pic>
        <p:nvPicPr>
          <p:cNvPr id="209717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540" y="3713678"/>
            <a:ext cx="3703320" cy="888682"/>
          </a:xfrm>
          <a:prstGeom prst="rect">
            <a:avLst/>
          </a:prstGeom>
        </p:spPr>
      </p:pic>
      <p:sp>
        <p:nvSpPr>
          <p:cNvPr id="1048652" name="Text 4"/>
          <p:cNvSpPr/>
          <p:nvPr/>
        </p:nvSpPr>
        <p:spPr>
          <a:xfrm>
            <a:off x="5685711" y="493561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1048653" name="Text 5"/>
          <p:cNvSpPr/>
          <p:nvPr/>
        </p:nvSpPr>
        <p:spPr>
          <a:xfrm>
            <a:off x="5685711" y="5416034"/>
            <a:ext cx="325897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Offering a rapid and automated solution for disease detection.</a:t>
            </a:r>
            <a:endParaRPr lang="en-US" sz="1750" dirty="0"/>
          </a:p>
        </p:txBody>
      </p:sp>
      <p:pic>
        <p:nvPicPr>
          <p:cNvPr id="209717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860" y="3713678"/>
            <a:ext cx="3703320" cy="888682"/>
          </a:xfrm>
          <a:prstGeom prst="rect">
            <a:avLst/>
          </a:prstGeom>
        </p:spPr>
      </p:pic>
      <p:sp>
        <p:nvSpPr>
          <p:cNvPr id="1048654" name="Text 6"/>
          <p:cNvSpPr/>
          <p:nvPr/>
        </p:nvSpPr>
        <p:spPr>
          <a:xfrm>
            <a:off x="9389031" y="493561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048655" name="Text 7"/>
          <p:cNvSpPr/>
          <p:nvPr/>
        </p:nvSpPr>
        <p:spPr>
          <a:xfrm>
            <a:off x="9389031" y="5416034"/>
            <a:ext cx="325897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Adapting to varying scales of agricultural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7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660" name="Text 1"/>
          <p:cNvSpPr/>
          <p:nvPr/>
        </p:nvSpPr>
        <p:spPr>
          <a:xfrm>
            <a:off x="833199" y="2016800"/>
            <a:ext cx="8124825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Wow in Your Solution</a:t>
            </a:r>
            <a:endParaRPr lang="en-US" sz="4374" dirty="0"/>
          </a:p>
        </p:txBody>
      </p:sp>
      <p:sp>
        <p:nvSpPr>
          <p:cNvPr id="1048661" name="Shape 2"/>
          <p:cNvSpPr/>
          <p:nvPr/>
        </p:nvSpPr>
        <p:spPr>
          <a:xfrm>
            <a:off x="833199" y="3044428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62" name="Text 3"/>
          <p:cNvSpPr/>
          <p:nvPr/>
        </p:nvSpPr>
        <p:spPr>
          <a:xfrm>
            <a:off x="1062990" y="3274219"/>
            <a:ext cx="360902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Technology</a:t>
            </a:r>
            <a:endParaRPr lang="en-US" sz="2187" dirty="0"/>
          </a:p>
        </p:txBody>
      </p:sp>
      <p:sp>
        <p:nvSpPr>
          <p:cNvPr id="1048663" name="Text 4"/>
          <p:cNvSpPr/>
          <p:nvPr/>
        </p:nvSpPr>
        <p:spPr>
          <a:xfrm>
            <a:off x="1062990" y="3754636"/>
            <a:ext cx="408253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cutting-edge deep learning algorithms.</a:t>
            </a:r>
            <a:endParaRPr lang="en-US" sz="1750" dirty="0"/>
          </a:p>
        </p:txBody>
      </p:sp>
      <p:sp>
        <p:nvSpPr>
          <p:cNvPr id="1048664" name="Shape 5"/>
          <p:cNvSpPr/>
          <p:nvPr/>
        </p:nvSpPr>
        <p:spPr>
          <a:xfrm>
            <a:off x="5597485" y="3044428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65" name="Text 6"/>
          <p:cNvSpPr/>
          <p:nvPr/>
        </p:nvSpPr>
        <p:spPr>
          <a:xfrm>
            <a:off x="5827276" y="3274219"/>
            <a:ext cx="309538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Analysis</a:t>
            </a:r>
            <a:endParaRPr lang="en-US" sz="2187" dirty="0"/>
          </a:p>
        </p:txBody>
      </p:sp>
      <p:sp>
        <p:nvSpPr>
          <p:cNvPr id="1048666" name="Text 7"/>
          <p:cNvSpPr/>
          <p:nvPr/>
        </p:nvSpPr>
        <p:spPr>
          <a:xfrm>
            <a:off x="5827276" y="3754636"/>
            <a:ext cx="408253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instant feedback and diagnosis.</a:t>
            </a:r>
            <a:endParaRPr lang="en-US" sz="1750" dirty="0"/>
          </a:p>
        </p:txBody>
      </p:sp>
      <p:sp>
        <p:nvSpPr>
          <p:cNvPr id="1048667" name="Shape 8"/>
          <p:cNvSpPr/>
          <p:nvPr/>
        </p:nvSpPr>
        <p:spPr>
          <a:xfrm>
            <a:off x="833199" y="4917400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68" name="Text 9"/>
          <p:cNvSpPr/>
          <p:nvPr/>
        </p:nvSpPr>
        <p:spPr>
          <a:xfrm>
            <a:off x="1062990" y="5147191"/>
            <a:ext cx="399490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048669" name="Text 10"/>
          <p:cNvSpPr/>
          <p:nvPr/>
        </p:nvSpPr>
        <p:spPr>
          <a:xfrm>
            <a:off x="1062990" y="5627608"/>
            <a:ext cx="884682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ease of use for non-technical users.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74" name="Text 1"/>
          <p:cNvSpPr/>
          <p:nvPr/>
        </p:nvSpPr>
        <p:spPr>
          <a:xfrm>
            <a:off x="1760220" y="258210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Modeling</a:t>
            </a:r>
            <a:endParaRPr lang="en-US" sz="4374" dirty="0"/>
          </a:p>
        </p:txBody>
      </p:sp>
      <p:sp>
        <p:nvSpPr>
          <p:cNvPr id="1048675" name="Shape 2"/>
          <p:cNvSpPr/>
          <p:nvPr/>
        </p:nvSpPr>
        <p:spPr>
          <a:xfrm>
            <a:off x="1760220" y="3720822"/>
            <a:ext cx="11109960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48676" name="Shape 3"/>
          <p:cNvSpPr/>
          <p:nvPr/>
        </p:nvSpPr>
        <p:spPr>
          <a:xfrm>
            <a:off x="1767840" y="3728442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677" name="Text 4"/>
          <p:cNvSpPr/>
          <p:nvPr/>
        </p:nvSpPr>
        <p:spPr>
          <a:xfrm>
            <a:off x="1990011" y="3869293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Algorithm</a:t>
            </a:r>
            <a:endParaRPr lang="en-US" sz="1750" dirty="0"/>
          </a:p>
        </p:txBody>
      </p:sp>
      <p:sp>
        <p:nvSpPr>
          <p:cNvPr id="1048678" name="Text 5"/>
          <p:cNvSpPr/>
          <p:nvPr/>
        </p:nvSpPr>
        <p:spPr>
          <a:xfrm>
            <a:off x="7541181" y="3869293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CNN for image analysis.</a:t>
            </a:r>
            <a:endParaRPr lang="en-US" sz="1750" dirty="0"/>
          </a:p>
        </p:txBody>
      </p:sp>
      <p:sp>
        <p:nvSpPr>
          <p:cNvPr id="1048679" name="Shape 6"/>
          <p:cNvSpPr/>
          <p:nvPr/>
        </p:nvSpPr>
        <p:spPr>
          <a:xfrm>
            <a:off x="1767840" y="4365546"/>
            <a:ext cx="11094720" cy="6371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48680" name="Text 7"/>
          <p:cNvSpPr/>
          <p:nvPr/>
        </p:nvSpPr>
        <p:spPr>
          <a:xfrm>
            <a:off x="1990011" y="4506397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Augmentation</a:t>
            </a:r>
            <a:endParaRPr lang="en-US" sz="1750" dirty="0"/>
          </a:p>
        </p:txBody>
      </p:sp>
      <p:sp>
        <p:nvSpPr>
          <p:cNvPr id="1048681" name="Text 8"/>
          <p:cNvSpPr/>
          <p:nvPr/>
        </p:nvSpPr>
        <p:spPr>
          <a:xfrm>
            <a:off x="7541181" y="4506397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model robustness and generalization.</a:t>
            </a:r>
            <a:endParaRPr lang="en-US" sz="1750" dirty="0"/>
          </a:p>
        </p:txBody>
      </p:sp>
      <p:sp>
        <p:nvSpPr>
          <p:cNvPr id="1048682" name="Shape 9"/>
          <p:cNvSpPr/>
          <p:nvPr/>
        </p:nvSpPr>
        <p:spPr>
          <a:xfrm>
            <a:off x="1767840" y="5002649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683" name="Text 10"/>
          <p:cNvSpPr/>
          <p:nvPr/>
        </p:nvSpPr>
        <p:spPr>
          <a:xfrm>
            <a:off x="1990011" y="5143500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Metrics</a:t>
            </a:r>
            <a:endParaRPr lang="en-US" sz="1750" dirty="0"/>
          </a:p>
        </p:txBody>
      </p:sp>
      <p:sp>
        <p:nvSpPr>
          <p:cNvPr id="1048684" name="Text 11"/>
          <p:cNvSpPr/>
          <p:nvPr/>
        </p:nvSpPr>
        <p:spPr>
          <a:xfrm>
            <a:off x="7541181" y="5143500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Measuring precision, recall, and F1 score.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89" name="Text 1"/>
          <p:cNvSpPr/>
          <p:nvPr/>
        </p:nvSpPr>
        <p:spPr>
          <a:xfrm>
            <a:off x="1760220" y="13839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209717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522696"/>
            <a:ext cx="3481149" cy="2151459"/>
          </a:xfrm>
          <a:prstGeom prst="rect">
            <a:avLst/>
          </a:prstGeom>
        </p:spPr>
      </p:pic>
      <p:sp>
        <p:nvSpPr>
          <p:cNvPr id="1048690" name="Text 2"/>
          <p:cNvSpPr/>
          <p:nvPr/>
        </p:nvSpPr>
        <p:spPr>
          <a:xfrm>
            <a:off x="1760220" y="495180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Positive Impact</a:t>
            </a:r>
            <a:endParaRPr lang="en-US" sz="2187" dirty="0"/>
          </a:p>
        </p:txBody>
      </p:sp>
      <p:sp>
        <p:nvSpPr>
          <p:cNvPr id="1048691" name="Text 3"/>
          <p:cNvSpPr/>
          <p:nvPr/>
        </p:nvSpPr>
        <p:spPr>
          <a:xfrm>
            <a:off x="1760220" y="5432227"/>
            <a:ext cx="348114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Healthy crops leading to better yields and sustainable agriculture.</a:t>
            </a:r>
            <a:endParaRPr lang="en-US" sz="1750" dirty="0"/>
          </a:p>
        </p:txBody>
      </p:sp>
      <p:pic>
        <p:nvPicPr>
          <p:cNvPr id="209718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2522696"/>
            <a:ext cx="3481149" cy="2151459"/>
          </a:xfrm>
          <a:prstGeom prst="rect">
            <a:avLst/>
          </a:prstGeom>
        </p:spPr>
      </p:pic>
      <p:sp>
        <p:nvSpPr>
          <p:cNvPr id="1048692" name="Text 4"/>
          <p:cNvSpPr/>
          <p:nvPr/>
        </p:nvSpPr>
        <p:spPr>
          <a:xfrm>
            <a:off x="5574625" y="4951809"/>
            <a:ext cx="3481149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 in Agriculture</a:t>
            </a:r>
            <a:endParaRPr lang="en-US" sz="2187" dirty="0"/>
          </a:p>
        </p:txBody>
      </p:sp>
      <p:sp>
        <p:nvSpPr>
          <p:cNvPr id="1048693" name="Text 5"/>
          <p:cNvSpPr/>
          <p:nvPr/>
        </p:nvSpPr>
        <p:spPr>
          <a:xfrm>
            <a:off x="5574625" y="5779413"/>
            <a:ext cx="348114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Elevating agricultural practices through technological advancement.</a:t>
            </a:r>
            <a:endParaRPr lang="en-US" sz="1750" dirty="0"/>
          </a:p>
        </p:txBody>
      </p:sp>
      <p:pic>
        <p:nvPicPr>
          <p:cNvPr id="209718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2522696"/>
            <a:ext cx="3481149" cy="2151459"/>
          </a:xfrm>
          <a:prstGeom prst="rect">
            <a:avLst/>
          </a:prstGeom>
        </p:spPr>
      </p:pic>
      <p:sp>
        <p:nvSpPr>
          <p:cNvPr id="1048694" name="Text 6"/>
          <p:cNvSpPr/>
          <p:nvPr/>
        </p:nvSpPr>
        <p:spPr>
          <a:xfrm>
            <a:off x="9389031" y="4951809"/>
            <a:ext cx="346352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Collaborative Growth</a:t>
            </a:r>
            <a:endParaRPr lang="en-US" sz="2187" dirty="0"/>
          </a:p>
        </p:txBody>
      </p:sp>
      <p:sp>
        <p:nvSpPr>
          <p:cNvPr id="1048695" name="Text 7"/>
          <p:cNvSpPr/>
          <p:nvPr/>
        </p:nvSpPr>
        <p:spPr>
          <a:xfrm>
            <a:off x="9389031" y="5432227"/>
            <a:ext cx="348114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agricultural communities through collaborative efforts.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918525046665</cp:lastModifiedBy>
  <cp:revision>1</cp:revision>
  <dcterms:created xsi:type="dcterms:W3CDTF">2024-04-04T02:21:42Z</dcterms:created>
  <dcterms:modified xsi:type="dcterms:W3CDTF">2024-04-04T16:37:47Z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e0477d982a8b44749d29be14e4b5daab</vt:lpwstr>
  </property>
</Properties>
</file>